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23c4561e3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23c4561e3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0b03c2412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0b03c2412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0a89778b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0a89778b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23c4561e3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23c4561e3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23c4561e3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23c4561e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23c4561e3_1_206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23c4561e3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23c4561e3_1_227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23c4561e3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0b03c2412_0_81:notes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0b03c2412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0a89778b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0a89778b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50a89778b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50a89778b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50a89778b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50a89778b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uides.library.duke.edu/ld.php?content_id=25216747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go.ncsu.edu/dvs-request" TargetMode="External"/><Relationship Id="rId4" Type="http://schemas.openxmlformats.org/officeDocument/2006/relationships/hyperlink" Target="https://www.lib.ncsu.edu/workshops/category/data-and-visualization" TargetMode="External"/><Relationship Id="rId11" Type="http://schemas.openxmlformats.org/officeDocument/2006/relationships/image" Target="../media/image6.png"/><Relationship Id="rId10" Type="http://schemas.openxmlformats.org/officeDocument/2006/relationships/image" Target="../media/image11.jpg"/><Relationship Id="rId9" Type="http://schemas.openxmlformats.org/officeDocument/2006/relationships/image" Target="../media/image8.jpg"/><Relationship Id="rId5" Type="http://schemas.openxmlformats.org/officeDocument/2006/relationships/image" Target="../media/image5.jpg"/><Relationship Id="rId6" Type="http://schemas.openxmlformats.org/officeDocument/2006/relationships/image" Target="../media/image3.jpg"/><Relationship Id="rId7" Type="http://schemas.openxmlformats.org/officeDocument/2006/relationships/image" Target="../media/image9.jpg"/><Relationship Id="rId8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b.ncsu.edu/services/data-visualization" TargetMode="External"/><Relationship Id="rId4" Type="http://schemas.openxmlformats.org/officeDocument/2006/relationships/hyperlink" Target="https://www.lib.ncsu.edu/spaces/dataspace" TargetMode="External"/><Relationship Id="rId5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587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Graphing in Excel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376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go.ncsu.edu/excelgraphing</a:t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Mike Nutt &amp; Karen Ciccone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3150" y="3954425"/>
            <a:ext cx="3777700" cy="104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GraphingInExcelActivities_2019-10-16.xlsx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Duke Libraries Recipe Book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https://guides.library.duke.edu/excel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/>
          <p:nvPr>
            <p:ph type="title"/>
          </p:nvPr>
        </p:nvSpPr>
        <p:spPr>
          <a:xfrm>
            <a:off x="1388100" y="5263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go.ncsu.edu/libeval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This session will provide: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Where to get help from the Libraries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An introduction to basic chart types available in Excel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How to improve Excel defaults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Hands-on practice navigating design menus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Resources for further learning about Excel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63" name="Google Shape;63;p14"/>
          <p:cNvSpPr txBox="1"/>
          <p:nvPr/>
        </p:nvSpPr>
        <p:spPr>
          <a:xfrm>
            <a:off x="0" y="0"/>
            <a:ext cx="89748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Slides and activity guide</a:t>
            </a:r>
            <a:endParaRPr/>
          </a:p>
        </p:txBody>
      </p:sp>
      <p:sp>
        <p:nvSpPr>
          <p:cNvPr id="69" name="Google Shape;69;p15"/>
          <p:cNvSpPr txBox="1"/>
          <p:nvPr/>
        </p:nvSpPr>
        <p:spPr>
          <a:xfrm>
            <a:off x="0" y="2066400"/>
            <a:ext cx="91440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go.ncsu.edu/excelgraphing</a:t>
            </a:r>
            <a:endParaRPr sz="4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&amp; Visualization Services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2503325"/>
            <a:ext cx="4609800" cy="32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</a:rPr>
              <a:t>Finding &amp; acquiring datasets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</a:rPr>
              <a:t>GIS &amp; mapping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</a:rPr>
              <a:t>Data cleaning &amp; manipulation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Proxima Nova"/>
              <a:buChar char="●"/>
            </a:pPr>
            <a:r>
              <a:rPr lang="en" sz="2000">
                <a:solidFill>
                  <a:schemeClr val="dk1"/>
                </a:solidFill>
              </a:rPr>
              <a:t>Data </a:t>
            </a:r>
            <a:r>
              <a:rPr lang="en" sz="2000">
                <a:solidFill>
                  <a:schemeClr val="dk1"/>
                </a:solidFill>
              </a:rPr>
              <a:t>visualization</a:t>
            </a:r>
            <a:endParaRPr sz="20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403500" y="4120150"/>
            <a:ext cx="84723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Questions?: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go.ncsu.edu/dvs-request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Workshops: </a:t>
            </a:r>
            <a:r>
              <a:rPr lang="en" sz="2000" u="sng">
                <a:solidFill>
                  <a:schemeClr val="hlink"/>
                </a:solidFill>
                <a:hlinkClick r:id="rId4"/>
              </a:rPr>
              <a:t>go.ncsu.edu/workshops</a:t>
            </a:r>
            <a:endParaRPr sz="200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2749" y="1095725"/>
            <a:ext cx="836788" cy="841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0702" y="1095730"/>
            <a:ext cx="836788" cy="841718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5285205" y="1858800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Karen Ciccone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3043158" y="1879389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Walt Gurley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283218" y="1090350"/>
            <a:ext cx="836788" cy="841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9705" y="1090350"/>
            <a:ext cx="836788" cy="84171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12221" y="1095725"/>
            <a:ext cx="836788" cy="841718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1814676" y="1856110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Mia Partlow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672161" y="1850735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Natalia Lopez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185674" y="1853425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Jeff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Essic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4792675" y="2503325"/>
            <a:ext cx="4609800" cy="32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en" sz="2000">
                <a:solidFill>
                  <a:srgbClr val="000000"/>
                </a:solidFill>
              </a:rPr>
              <a:t>Qualitative analysis (text </a:t>
            </a:r>
            <a:endParaRPr sz="20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mining, data harvesting)</a:t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</a:rPr>
              <a:t>Quantitative analysis (R, SAS, Python)</a:t>
            </a:r>
            <a:endParaRPr sz="2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82284" y="1090355"/>
            <a:ext cx="836788" cy="841718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6384739" y="1850739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Mike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Nutt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570275" y="1092813"/>
            <a:ext cx="836800" cy="8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7478514" y="1879389"/>
            <a:ext cx="1020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Ashley Evans Bandy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2370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to our Data Science Consultants!</a:t>
            </a:r>
            <a:endParaRPr/>
          </a:p>
        </p:txBody>
      </p:sp>
      <p:sp>
        <p:nvSpPr>
          <p:cNvPr id="97" name="Google Shape;97;p17"/>
          <p:cNvSpPr txBox="1"/>
          <p:nvPr/>
        </p:nvSpPr>
        <p:spPr>
          <a:xfrm>
            <a:off x="311700" y="3123400"/>
            <a:ext cx="2063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go.ncsu.edu/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dataspace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1600" y="889825"/>
            <a:ext cx="6150699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263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 Visualization Process</a:t>
            </a:r>
            <a:endParaRPr sz="3600"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046982"/>
            <a:ext cx="8520600" cy="32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getting data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getting to know the data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setting goals, asking questions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determining if a visualization is needed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deciding what to visualize 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cleaning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FF"/>
              </a:buClr>
              <a:buSzPts val="2400"/>
              <a:buChar char="●"/>
            </a:pPr>
            <a:r>
              <a:rPr lang="en" sz="2400">
                <a:solidFill>
                  <a:srgbClr val="0000FF"/>
                </a:solidFill>
              </a:rPr>
              <a:t>visualizing</a:t>
            </a:r>
            <a:endParaRPr sz="2400">
              <a:solidFill>
                <a:srgbClr val="0000FF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designing (potentially re-visualizing it with a different tool)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n" sz="2400">
                <a:solidFill>
                  <a:srgbClr val="000000"/>
                </a:solidFill>
              </a:rPr>
              <a:t>exporting/embedding</a:t>
            </a:r>
            <a:endParaRPr sz="2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Excel versions</a:t>
            </a:r>
            <a:endParaRPr b="1" sz="3000"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Tutorial directions written using Excel 2016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What are people using?</a:t>
            </a:r>
            <a:endParaRPr sz="3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00"/>
                </a:solidFill>
              </a:rPr>
              <a:t>Mac</a:t>
            </a:r>
            <a:endParaRPr sz="3000">
              <a:solidFill>
                <a:srgbClr val="000000"/>
              </a:solidFill>
            </a:endParaRPr>
          </a:p>
          <a:p>
            <a:pPr indent="-4191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sz="3000">
                <a:solidFill>
                  <a:srgbClr val="000000"/>
                </a:solidFill>
                <a:highlight>
                  <a:srgbClr val="FFFFFF"/>
                </a:highlight>
              </a:rPr>
              <a:t>2015 Excel 15.0 (part of Office 2016) is closer to Windows interface (e.g., ribbon)</a:t>
            </a:r>
            <a:endParaRPr sz="30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Windows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6" name="Google Shape;11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925" y="1081700"/>
            <a:ext cx="7684151" cy="36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b="31497" l="0" r="0" t="0"/>
          <a:stretch/>
        </p:blipFill>
        <p:spPr>
          <a:xfrm>
            <a:off x="1119474" y="939975"/>
            <a:ext cx="6905049" cy="381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